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E1F618-E783-469D-8917-F7C71FF39F2E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640D7A-BF7B-450D-A6E9-788258ED98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Знакомьтесь……….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любимые и неповторимые игрушки из </a:t>
            </a:r>
            <a:r>
              <a:rPr lang="ru-RU" dirty="0" err="1" smtClean="0"/>
              <a:t>фоамирана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57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62">
        <p:split orient="vert"/>
      </p:transition>
    </mc:Choice>
    <mc:Fallback>
      <p:transition spd="slow" advTm="21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Снеговик Почтовик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3272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09">
        <p14:reveal/>
      </p:transition>
    </mc:Choice>
    <mc:Fallback>
      <p:transition spd="slow" advTm="18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Еще одно маленькое творчество «Мисс золотая Осень»</a:t>
            </a:r>
            <a:br>
              <a:rPr lang="ru-RU" sz="4400" dirty="0" smtClean="0"/>
            </a:br>
            <a:r>
              <a:rPr lang="ru-RU" sz="2800" dirty="0" smtClean="0"/>
              <a:t>(я только учусь)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964882004"/>
      </p:ext>
    </p:extLst>
  </p:cSld>
  <p:clrMapOvr>
    <a:masterClrMapping/>
  </p:clrMapOvr>
  <p:transition spd="slow" advTm="3198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Благодарю Вас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7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83">
        <p:blinds dir="vert"/>
      </p:transition>
    </mc:Choice>
    <mc:Fallback>
      <p:transition spd="slow" advTm="118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Антошка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73" y="731838"/>
            <a:ext cx="2605454" cy="3475037"/>
          </a:xfrm>
        </p:spPr>
      </p:pic>
    </p:spTree>
    <p:extLst>
      <p:ext uri="{BB962C8B-B14F-4D97-AF65-F5344CB8AC3E}">
        <p14:creationId xmlns:p14="http://schemas.microsoft.com/office/powerpoint/2010/main" val="120770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65">
        <p14:reveal/>
      </p:transition>
    </mc:Choice>
    <mc:Fallback>
      <p:transition spd="slow" advTm="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Алиса с любимым Крохой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73" y="731838"/>
            <a:ext cx="2605454" cy="3475037"/>
          </a:xfrm>
        </p:spPr>
      </p:pic>
    </p:spTree>
    <p:extLst>
      <p:ext uri="{BB962C8B-B14F-4D97-AF65-F5344CB8AC3E}">
        <p14:creationId xmlns:p14="http://schemas.microsoft.com/office/powerpoint/2010/main" val="308202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72">
        <p14:reveal/>
      </p:transition>
    </mc:Choice>
    <mc:Fallback>
      <p:transition spd="slow" advTm="7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Обезьянка Лора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79215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884">
        <p14:reveal/>
      </p:transition>
    </mc:Choice>
    <mc:Fallback>
      <p:transition spd="slow" advTm="8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 Милашка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73" y="731838"/>
            <a:ext cx="2605454" cy="3475037"/>
          </a:xfrm>
        </p:spPr>
      </p:pic>
    </p:spTree>
    <p:extLst>
      <p:ext uri="{BB962C8B-B14F-4D97-AF65-F5344CB8AC3E}">
        <p14:creationId xmlns:p14="http://schemas.microsoft.com/office/powerpoint/2010/main" val="2493708622"/>
      </p:ext>
    </p:extLst>
  </p:cSld>
  <p:clrMapOvr>
    <a:masterClrMapping/>
  </p:clrMapOvr>
  <p:transition spd="slow" advTm="1814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Какие они разные</a:t>
            </a:r>
            <a:r>
              <a:rPr lang="ru-RU" dirty="0" smtClean="0"/>
              <a:t>, каждая </a:t>
            </a:r>
            <a:r>
              <a:rPr lang="ru-RU" dirty="0"/>
              <a:t>со своим характером!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10930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94">
        <p14:reveal/>
      </p:transition>
    </mc:Choice>
    <mc:Fallback>
      <p:transition spd="slow" advTm="9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Маркиз….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149827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70">
        <p14:reveal/>
      </p:transition>
    </mc:Choice>
    <mc:Fallback>
      <p:transition spd="slow" advTm="6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Пчелка Майя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188263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9">
        <p14:reveal/>
      </p:transition>
    </mc:Choice>
    <mc:Fallback>
      <p:transition spd="slow" advTm="9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Символ Нового года - 2018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73" y="731838"/>
            <a:ext cx="2605454" cy="3475037"/>
          </a:xfrm>
        </p:spPr>
      </p:pic>
    </p:spTree>
    <p:extLst>
      <p:ext uri="{BB962C8B-B14F-4D97-AF65-F5344CB8AC3E}">
        <p14:creationId xmlns:p14="http://schemas.microsoft.com/office/powerpoint/2010/main" val="172882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824">
        <p14:reveal/>
      </p:transition>
    </mc:Choice>
    <mc:Fallback>
      <p:transition spd="slow" advTm="8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56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Мои любимые и неповторимые игрушки из фоамирана</vt:lpstr>
      <vt:lpstr>Это Антошка</vt:lpstr>
      <vt:lpstr> Алиса с любимым Крохой</vt:lpstr>
      <vt:lpstr>Обезьянка Лора</vt:lpstr>
      <vt:lpstr>Просто Милашка</vt:lpstr>
      <vt:lpstr> Какие они разные, каждая со своим характером!</vt:lpstr>
      <vt:lpstr>Кот Маркиз….</vt:lpstr>
      <vt:lpstr>Пчелка Майя</vt:lpstr>
      <vt:lpstr>Символ Нового года - 2018</vt:lpstr>
      <vt:lpstr>Снеговик Почтовик</vt:lpstr>
      <vt:lpstr>Еще одно маленькое творчество «Мисс золотая Осень» (я только учусь)</vt:lpstr>
      <vt:lpstr>Благодарю Вас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Знакомьтесь</dc:title>
  <dc:creator>Наталья</dc:creator>
  <cp:lastModifiedBy>Наталья</cp:lastModifiedBy>
  <cp:revision>6</cp:revision>
  <dcterms:created xsi:type="dcterms:W3CDTF">2017-11-22T18:33:02Z</dcterms:created>
  <dcterms:modified xsi:type="dcterms:W3CDTF">2017-11-22T19:14:39Z</dcterms:modified>
</cp:coreProperties>
</file>